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6" r:id="rId2"/>
    <p:sldId id="335" r:id="rId3"/>
    <p:sldId id="334" r:id="rId4"/>
    <p:sldId id="336" r:id="rId5"/>
    <p:sldId id="257" r:id="rId6"/>
    <p:sldId id="337" r:id="rId7"/>
    <p:sldId id="330" r:id="rId8"/>
    <p:sldId id="331" r:id="rId9"/>
    <p:sldId id="333" r:id="rId10"/>
    <p:sldId id="332" r:id="rId11"/>
    <p:sldId id="339" r:id="rId12"/>
    <p:sldId id="398" r:id="rId13"/>
    <p:sldId id="399" r:id="rId14"/>
    <p:sldId id="400" r:id="rId15"/>
    <p:sldId id="401" r:id="rId16"/>
    <p:sldId id="340" r:id="rId17"/>
    <p:sldId id="341" r:id="rId18"/>
    <p:sldId id="342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98" autoAdjust="0"/>
  </p:normalViewPr>
  <p:slideViewPr>
    <p:cSldViewPr>
      <p:cViewPr varScale="1">
        <p:scale>
          <a:sx n="68" d="100"/>
          <a:sy n="68" d="100"/>
        </p:scale>
        <p:origin x="-143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6.xml"/><Relationship Id="rId2" Type="http://schemas.openxmlformats.org/officeDocument/2006/relationships/slide" Target="slides/slide5.xml"/><Relationship Id="rId1" Type="http://schemas.openxmlformats.org/officeDocument/2006/relationships/slide" Target="slides/slide1.xml"/><Relationship Id="rId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B1EE0-F5E0-41EC-9897-A2677B19318F}" type="datetimeFigureOut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B33A7-2129-49A5-A35A-9D8FAE32193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9123242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40F67-3084-477C-8DAD-61B2D98F5F5E}" type="datetimeFigureOut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F68F3-3F91-43D0-93EF-62A7F549402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518539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F68F3-3F91-43D0-93EF-62A7F5494023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A8CE97E1-F63F-4D0B-86C2-E4FB08D063C6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786F1-6719-4FA4-B5DE-AA776688EC7B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4A77-80D6-462F-BBCD-3C573167BA73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15B2-BCF8-4CA4-B0EC-22F5273AA55B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C841-9946-45CD-A117-F45DBC47BBF6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30060-520E-421B-ACAE-2837F8171402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6" name="日期版面配置區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91C16FC-E1BB-49AC-BEE7-10CBAD6C1FD9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8" name="頁尾版面配置區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30A2E305-CD77-459D-8CE5-4E31E428B241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C144-0A53-4808-80E0-45554567E265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76B2-5A92-44A2-8597-D27D8FE1ECB6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B84A6-C016-4CEB-A589-55182EF27869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95CA0DB-AD41-40A3-85FE-18307D106C30}" type="datetime1">
              <a:rPr lang="zh-TW" altLang="en-US" smtClean="0"/>
              <a:pPr/>
              <a:t>2015/1/4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68F74203-1023-4161-8D7D-FCFD7B6DD2F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1600" y="1052736"/>
            <a:ext cx="6840760" cy="2016224"/>
          </a:xfrm>
        </p:spPr>
        <p:txBody>
          <a:bodyPr>
            <a:normAutofit/>
          </a:bodyPr>
          <a:lstStyle/>
          <a:p>
            <a:r>
              <a:rPr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MIS</a:t>
            </a:r>
            <a:r>
              <a:rPr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GROUP8</a:t>
            </a:r>
            <a:r>
              <a:rPr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期末專案規劃</a:t>
            </a:r>
            <a:endPara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1475656" y="4392488"/>
            <a:ext cx="7632848" cy="26369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組員：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10144101 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簡廷融 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10144104 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黃雅翎</a:t>
            </a:r>
            <a:endParaRPr lang="en-US" altLang="zh-TW" sz="2000" dirty="0" smtClean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70000"/>
              </a:lnSpc>
            </a:pP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      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10144107 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范睿</a:t>
            </a: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均 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10144109 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柯昱宇</a:t>
            </a:r>
            <a:endParaRPr lang="en-US" altLang="zh-TW" sz="2000" dirty="0" smtClean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70000"/>
              </a:lnSpc>
            </a:pPr>
            <a:r>
              <a:rPr lang="zh-TW" altLang="en-US" sz="2000" dirty="0" smtClean="0">
                <a:latin typeface="標楷體" pitchFamily="65" charset="-120"/>
                <a:ea typeface="標楷體" pitchFamily="65" charset="-120"/>
              </a:rPr>
              <a:t>      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10044107 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吳宛蓉</a:t>
            </a:r>
            <a:endParaRPr lang="en-US" altLang="zh-TW" sz="2000" dirty="0" smtClean="0">
              <a:latin typeface="標楷體" pitchFamily="65" charset="-120"/>
              <a:ea typeface="標楷體" pitchFamily="65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zh-TW" sz="2000" dirty="0" smtClean="0">
                <a:effectLst/>
                <a:latin typeface="標楷體" pitchFamily="65" charset="-120"/>
                <a:ea typeface="標楷體" pitchFamily="65" charset="-120"/>
              </a:rPr>
              <a:t>指導老師</a:t>
            </a:r>
            <a:r>
              <a:rPr lang="zh-TW" altLang="en-US" sz="2000" dirty="0" smtClean="0">
                <a:effectLst/>
                <a:latin typeface="標楷體" pitchFamily="65" charset="-120"/>
                <a:ea typeface="標楷體" pitchFamily="65" charset="-120"/>
              </a:rPr>
              <a:t>：陳滄堯 老師</a:t>
            </a:r>
            <a:endParaRPr lang="en-US" altLang="zh-TW" sz="2000" dirty="0" smtClean="0">
              <a:effectLst/>
              <a:latin typeface="標楷體" pitchFamily="65" charset="-120"/>
              <a:ea typeface="標楷體" pitchFamily="65" charset="-120"/>
            </a:endParaRPr>
          </a:p>
          <a:p>
            <a:pPr algn="l">
              <a:lnSpc>
                <a:spcPct val="170000"/>
              </a:lnSpc>
            </a:pPr>
            <a:r>
              <a:rPr lang="zh-TW" altLang="en-US" sz="2000" dirty="0" smtClean="0">
                <a:effectLst/>
                <a:latin typeface="標楷體" pitchFamily="65" charset="-120"/>
                <a:ea typeface="標楷體" pitchFamily="65" charset="-120"/>
              </a:rPr>
              <a:t>製作日期：</a:t>
            </a:r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2014/12/26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   	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	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19256" cy="56166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ERP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前台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顧客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)</a:t>
            </a:r>
          </a:p>
          <a:p>
            <a:pPr>
              <a:buNone/>
            </a:pP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顧客使用流程</a:t>
            </a:r>
            <a:r>
              <a:rPr lang="en-US" altLang="zh-TW" sz="2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范睿均</a:t>
            </a:r>
            <a:r>
              <a:rPr lang="en-US" altLang="zh-TW" sz="2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登入介面→使用介面→下單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查詢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退訂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會員資料修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改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5736" y="1772816"/>
            <a:ext cx="3672408" cy="2160240"/>
          </a:xfrm>
        </p:spPr>
        <p:txBody>
          <a:bodyPr>
            <a:normAutofit fontScale="90000"/>
          </a:bodyPr>
          <a:lstStyle/>
          <a:p>
            <a:r>
              <a:rPr lang="zh-TW" altLang="en-US" sz="7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系統展示</a:t>
            </a:r>
            <a: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</a:br>
            <a:endParaRPr lang="zh-TW" alt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716016" y="4182179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XX</a:t>
            </a:r>
            <a:r>
              <a:rPr lang="zh-TW" altLang="en-US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管理</a:t>
            </a:r>
            <a:endParaRPr lang="en-US" altLang="zh-TW" sz="48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860032" y="515719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Presented by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黃雅翎</a:t>
            </a:r>
            <a:endParaRPr lang="zh-TW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5736" y="1772816"/>
            <a:ext cx="3672408" cy="2160240"/>
          </a:xfrm>
        </p:spPr>
        <p:txBody>
          <a:bodyPr>
            <a:normAutofit fontScale="90000"/>
          </a:bodyPr>
          <a:lstStyle/>
          <a:p>
            <a:r>
              <a:rPr lang="zh-TW" altLang="en-US" sz="7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系統展示</a:t>
            </a:r>
            <a: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</a:br>
            <a:endParaRPr lang="zh-TW" alt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716016" y="4182179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XX</a:t>
            </a:r>
            <a:r>
              <a:rPr lang="zh-TW" altLang="en-US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管理</a:t>
            </a:r>
            <a:endParaRPr lang="en-US" altLang="zh-TW" sz="48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860032" y="515719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Presented by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簡廷融</a:t>
            </a:r>
            <a:endParaRPr lang="zh-TW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5736" y="1772816"/>
            <a:ext cx="3672408" cy="2160240"/>
          </a:xfrm>
        </p:spPr>
        <p:txBody>
          <a:bodyPr>
            <a:normAutofit fontScale="90000"/>
          </a:bodyPr>
          <a:lstStyle/>
          <a:p>
            <a:r>
              <a:rPr lang="zh-TW" altLang="en-US" sz="7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系統展示</a:t>
            </a:r>
            <a: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</a:br>
            <a:endParaRPr lang="zh-TW" alt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716016" y="4182179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XX</a:t>
            </a:r>
            <a:r>
              <a:rPr lang="zh-TW" altLang="en-US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管理</a:t>
            </a:r>
            <a:endParaRPr lang="en-US" altLang="zh-TW" sz="48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860032" y="515719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Presented by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范睿均</a:t>
            </a:r>
            <a:endParaRPr lang="zh-TW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5736" y="1772816"/>
            <a:ext cx="3672408" cy="2160240"/>
          </a:xfrm>
        </p:spPr>
        <p:txBody>
          <a:bodyPr>
            <a:normAutofit fontScale="90000"/>
          </a:bodyPr>
          <a:lstStyle/>
          <a:p>
            <a:r>
              <a:rPr lang="zh-TW" altLang="en-US" sz="7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系統展示</a:t>
            </a:r>
            <a: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</a:br>
            <a:endParaRPr lang="zh-TW" alt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716016" y="4182179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XX</a:t>
            </a:r>
            <a:r>
              <a:rPr lang="zh-TW" altLang="en-US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管理</a:t>
            </a:r>
            <a:endParaRPr lang="en-US" altLang="zh-TW" sz="48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860032" y="515719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Presented by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吳宛蓉</a:t>
            </a:r>
            <a:endParaRPr lang="zh-TW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5736" y="1772816"/>
            <a:ext cx="3672408" cy="2160240"/>
          </a:xfrm>
        </p:spPr>
        <p:txBody>
          <a:bodyPr>
            <a:normAutofit fontScale="90000"/>
          </a:bodyPr>
          <a:lstStyle/>
          <a:p>
            <a:r>
              <a:rPr lang="zh-TW" altLang="en-US" sz="7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系統展示</a:t>
            </a:r>
            <a: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</a:br>
            <a:endParaRPr lang="zh-TW" alt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716016" y="4182179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後台管理</a:t>
            </a:r>
            <a:endParaRPr lang="en-US" altLang="zh-TW" sz="48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860032" y="515719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Presented by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柯昱宇</a:t>
            </a:r>
            <a:endParaRPr lang="zh-TW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後台管理介面─網頁截圖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內容版面配置區 4" descr="後台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60848"/>
            <a:ext cx="8229600" cy="427166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後台管理介面─文字簡述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員工、會員、客戶、供應商、訂單、產品、產品類別、貨運公司等等上述資料表的</a:t>
            </a:r>
            <a:r>
              <a:rPr lang="en-US" altLang="zh-TW" dirty="0" smtClean="0"/>
              <a:t>CRUD</a:t>
            </a:r>
          </a:p>
          <a:p>
            <a:pPr>
              <a:buNone/>
            </a:pPr>
            <a:r>
              <a:rPr lang="en-US" altLang="zh-TW" dirty="0" smtClean="0"/>
              <a:t>	(</a:t>
            </a:r>
            <a:r>
              <a:rPr lang="zh-TW" altLang="en-US" dirty="0" smtClean="0"/>
              <a:t>新增、查詢、更新、刪除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，在此簡報會稍作舉例介紹。</a:t>
            </a: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r>
              <a:rPr lang="zh-TW" altLang="en-US" dirty="0" smtClean="0"/>
              <a:t>四大項目：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	</a:t>
            </a:r>
            <a:r>
              <a:rPr lang="zh-TW" altLang="en-US" dirty="0" smtClean="0"/>
              <a:t>人力資源管控、</a:t>
            </a:r>
            <a:r>
              <a:rPr lang="en-US" altLang="zh-TW" dirty="0" smtClean="0"/>
              <a:t>CRM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SCM</a:t>
            </a:r>
            <a:r>
              <a:rPr lang="zh-TW" altLang="en-US" dirty="0" smtClean="0"/>
              <a:t>、寄送流程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員工資料介面─網頁截圖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7" name="內容版面配置區 6" descr="memb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2707"/>
          <a:stretch>
            <a:fillRect/>
          </a:stretch>
        </p:blipFill>
        <p:spPr>
          <a:xfrm>
            <a:off x="457200" y="2204864"/>
            <a:ext cx="8229600" cy="4200207"/>
          </a:xfrm>
        </p:spPr>
      </p:pic>
      <p:sp>
        <p:nvSpPr>
          <p:cNvPr id="8" name="內容版面配置區 5"/>
          <p:cNvSpPr txBox="1">
            <a:spLocks/>
          </p:cNvSpPr>
          <p:nvPr/>
        </p:nvSpPr>
        <p:spPr>
          <a:xfrm>
            <a:off x="467544" y="5013176"/>
            <a:ext cx="8229600" cy="11795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分別有新增、更新、刪除、查詢員工資料等完整功能，管理者可依需要方便的下達指令。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新增員工資料介面─網頁截圖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9" name="內容版面配置區 8" descr="member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95480"/>
            <a:ext cx="8229600" cy="4232366"/>
          </a:xfrm>
        </p:spPr>
      </p:pic>
      <p:sp>
        <p:nvSpPr>
          <p:cNvPr id="10" name="內容版面配置區 5"/>
          <p:cNvSpPr txBox="1">
            <a:spLocks/>
          </p:cNvSpPr>
          <p:nvPr/>
        </p:nvSpPr>
        <p:spPr>
          <a:xfrm>
            <a:off x="395536" y="1673360"/>
            <a:ext cx="5400600" cy="6035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新增員工頁面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─新增過程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3688" y="2348880"/>
            <a:ext cx="5745832" cy="1066800"/>
          </a:xfrm>
        </p:spPr>
        <p:txBody>
          <a:bodyPr>
            <a:normAutofit/>
          </a:bodyPr>
          <a:lstStyle/>
          <a:p>
            <a:r>
              <a:rPr lang="zh-TW" alt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系統架構概念圖</a:t>
            </a:r>
            <a:endParaRPr lang="zh-TW" alt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新增員工資料介面─網頁截圖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10" name="內容版面配置區 5"/>
          <p:cNvSpPr txBox="1">
            <a:spLocks/>
          </p:cNvSpPr>
          <p:nvPr/>
        </p:nvSpPr>
        <p:spPr>
          <a:xfrm>
            <a:off x="395536" y="1673360"/>
            <a:ext cx="7416824" cy="6035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新增員工頁面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─新增成功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內容版面配置區 6" descr="member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90819"/>
            <a:ext cx="8229600" cy="42416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更新員工資料介面─網頁截圖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10" name="內容版面配置區 5"/>
          <p:cNvSpPr txBox="1">
            <a:spLocks/>
          </p:cNvSpPr>
          <p:nvPr/>
        </p:nvSpPr>
        <p:spPr>
          <a:xfrm>
            <a:off x="395536" y="1673360"/>
            <a:ext cx="7416824" cy="6035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lang="zh-TW" altLang="en-US" sz="2800" dirty="0" smtClean="0"/>
              <a:t>更新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員工頁面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內容版面配置區 7" descr="member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89451"/>
            <a:ext cx="8229600" cy="424442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更新員工資料介面─網頁截圖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10" name="內容版面配置區 5"/>
          <p:cNvSpPr txBox="1">
            <a:spLocks/>
          </p:cNvSpPr>
          <p:nvPr/>
        </p:nvSpPr>
        <p:spPr>
          <a:xfrm>
            <a:off x="395536" y="1673360"/>
            <a:ext cx="7416824" cy="6035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lang="zh-TW" altLang="en-US" sz="2800" dirty="0" smtClean="0"/>
              <a:t>更新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員工頁面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─更新成功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內容版面配置區 7" descr="member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86137"/>
            <a:ext cx="8229600" cy="42510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刪除員工資料介面─網頁截圖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10" name="內容版面配置區 5"/>
          <p:cNvSpPr txBox="1">
            <a:spLocks/>
          </p:cNvSpPr>
          <p:nvPr/>
        </p:nvSpPr>
        <p:spPr>
          <a:xfrm>
            <a:off x="395536" y="1673360"/>
            <a:ext cx="7416824" cy="6035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lang="zh-TW" altLang="en-US" sz="2800" noProof="0" dirty="0" smtClean="0"/>
              <a:t>刪除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員工頁面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內容版面配置區 6" descr="member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77393"/>
            <a:ext cx="8229600" cy="42685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刪除員工資料介面─網頁截圖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10" name="內容版面配置區 5"/>
          <p:cNvSpPr txBox="1">
            <a:spLocks/>
          </p:cNvSpPr>
          <p:nvPr/>
        </p:nvSpPr>
        <p:spPr>
          <a:xfrm>
            <a:off x="395536" y="1673360"/>
            <a:ext cx="7416824" cy="6035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zh-TW" altLang="en-US" sz="2800" noProof="0" dirty="0" smtClean="0"/>
              <a:t>刪除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員工頁面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─</a:t>
            </a:r>
            <a:r>
              <a:rPr lang="zh-TW" altLang="en-US" sz="2800" dirty="0" smtClean="0"/>
              <a:t>刪除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成功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內容版面配置區 6" descr="member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81755"/>
            <a:ext cx="8229600" cy="425981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查詢員工資料介面─網頁截圖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10" name="內容版面配置區 5"/>
          <p:cNvSpPr txBox="1">
            <a:spLocks/>
          </p:cNvSpPr>
          <p:nvPr/>
        </p:nvSpPr>
        <p:spPr>
          <a:xfrm>
            <a:off x="395536" y="1673360"/>
            <a:ext cx="7416824" cy="6035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查詢員工頁面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內容版面配置區 7" descr="member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92465"/>
            <a:ext cx="8229600" cy="42383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查詢員工資料介面─網頁截圖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10" name="內容版面配置區 5"/>
          <p:cNvSpPr txBox="1">
            <a:spLocks/>
          </p:cNvSpPr>
          <p:nvPr/>
        </p:nvSpPr>
        <p:spPr>
          <a:xfrm>
            <a:off x="395536" y="1673360"/>
            <a:ext cx="7416824" cy="6035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查詢員工頁面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內容版面配置區 7" descr="member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92465"/>
            <a:ext cx="8229600" cy="42383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查詢員工資料介面─網頁截圖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10" name="內容版面配置區 5"/>
          <p:cNvSpPr txBox="1">
            <a:spLocks/>
          </p:cNvSpPr>
          <p:nvPr/>
        </p:nvSpPr>
        <p:spPr>
          <a:xfrm>
            <a:off x="395536" y="1673360"/>
            <a:ext cx="7416824" cy="6035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zh-TW" altLang="en-US" sz="2800" dirty="0" smtClean="0"/>
              <a:t>查詢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員工頁面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─</a:t>
            </a:r>
            <a:r>
              <a:rPr lang="zh-TW" altLang="en-US" sz="2800" noProof="0" dirty="0" smtClean="0"/>
              <a:t>查詢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成功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內容版面配置區 10" descr="member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80408"/>
            <a:ext cx="8229600" cy="426251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member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86436"/>
            <a:ext cx="8229600" cy="425045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會員資料介面─網頁截圖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8" name="內容版面配置區 5"/>
          <p:cNvSpPr txBox="1">
            <a:spLocks/>
          </p:cNvSpPr>
          <p:nvPr/>
        </p:nvSpPr>
        <p:spPr>
          <a:xfrm>
            <a:off x="467544" y="5013176"/>
            <a:ext cx="8229600" cy="11795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分別有新增、更新、刪除、查詢會員資料等完整功能，管理者可依需要方便的下達指令。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新增會員資料介面─網頁截圖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7" name="內容版面配置區 6" descr="member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80408"/>
            <a:ext cx="8229600" cy="426251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Untitled (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43808" y="620687"/>
            <a:ext cx="4456348" cy="611372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158588" y="1124744"/>
            <a:ext cx="677108" cy="2304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架構圖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修改會員資料介面─網頁截圖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6" name="內容版面配置區 5" descr="member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86436"/>
            <a:ext cx="8229600" cy="42504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刪除會員資料介面─網頁截圖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7" name="內容版面配置區 6" descr="member1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87895"/>
            <a:ext cx="8229600" cy="42475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查詢會員資料介面─網頁截圖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6" name="內容版面配置區 5" descr="member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90912"/>
            <a:ext cx="8229600" cy="424150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客戶資料介面─網頁截圖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7" name="內容版面配置區 6" descr="custom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77393"/>
            <a:ext cx="8229600" cy="42685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新增客戶資料介面─網頁截圖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6" name="內容版面配置區 5" descr="customer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92465"/>
            <a:ext cx="8229600" cy="42383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更新客戶資料介面─網頁截圖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7" name="內容版面配置區 6" descr="customer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89356"/>
            <a:ext cx="8229600" cy="42446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刪除客戶資料介面─網頁截圖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6" name="內容版面配置區 5" descr="customer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304523"/>
            <a:ext cx="8229600" cy="42142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查詢客戶資料介面─網頁截圖</a:t>
            </a:r>
            <a:endParaRPr lang="zh-TW" alt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7" name="內容版面配置區 6" descr="customer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87798"/>
            <a:ext cx="8229600" cy="42477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568952" cy="1066800"/>
          </a:xfrm>
        </p:spPr>
        <p:txBody>
          <a:bodyPr>
            <a:no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客戶流程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1 &lt;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新舊客戶確認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&gt;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CustomerSelect.php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7" name="圖片 6" descr="customer1.PNG"/>
          <p:cNvPicPr>
            <a:picLocks noChangeAspect="1"/>
          </p:cNvPicPr>
          <p:nvPr/>
        </p:nvPicPr>
        <p:blipFill>
          <a:blip r:embed="rId2" cstate="print"/>
          <a:srcRect t="2731"/>
          <a:stretch>
            <a:fillRect/>
          </a:stretch>
        </p:blipFill>
        <p:spPr>
          <a:xfrm>
            <a:off x="323528" y="1484784"/>
            <a:ext cx="3857386" cy="5129808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4499992" y="3356992"/>
            <a:ext cx="86409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customer2.PNG"/>
          <p:cNvPicPr>
            <a:picLocks noChangeAspect="1"/>
          </p:cNvPicPr>
          <p:nvPr/>
        </p:nvPicPr>
        <p:blipFill>
          <a:blip r:embed="rId3" cstate="print"/>
          <a:srcRect l="2112" t="2754"/>
          <a:stretch>
            <a:fillRect/>
          </a:stretch>
        </p:blipFill>
        <p:spPr>
          <a:xfrm>
            <a:off x="5508104" y="1484784"/>
            <a:ext cx="3336858" cy="5085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客戶流程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1 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新客戶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CreateCustomer1.php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10" name="圖片 9" descr="createcustomer.PNG"/>
          <p:cNvPicPr>
            <a:picLocks noChangeAspect="1"/>
          </p:cNvPicPr>
          <p:nvPr/>
        </p:nvPicPr>
        <p:blipFill>
          <a:blip r:embed="rId2" cstate="print"/>
          <a:srcRect t="3296"/>
          <a:stretch>
            <a:fillRect/>
          </a:stretch>
        </p:blipFill>
        <p:spPr>
          <a:xfrm>
            <a:off x="683568" y="1700808"/>
            <a:ext cx="7775745" cy="4225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07704" y="2636912"/>
            <a:ext cx="5554960" cy="1066800"/>
          </a:xfrm>
        </p:spPr>
        <p:txBody>
          <a:bodyPr>
            <a:normAutofit/>
          </a:bodyPr>
          <a:lstStyle/>
          <a:p>
            <a:r>
              <a:rPr lang="zh-TW" alt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組員分工</a:t>
            </a:r>
            <a:r>
              <a:rPr lang="en-US" altLang="zh-TW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&amp;</a:t>
            </a:r>
            <a:r>
              <a:rPr lang="zh-TW" altLang="en-US" sz="6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簡介</a:t>
            </a:r>
            <a:endParaRPr lang="zh-TW" alt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客戶流程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1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新客戶填寫完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lang="en-US" altLang="zh-TW" sz="36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+mj-cs"/>
              </a:rPr>
              <a:t>CreateCustomer2.php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11" name="圖片 10" descr="createcustomer3.PNG"/>
          <p:cNvPicPr>
            <a:picLocks noChangeAspect="1"/>
          </p:cNvPicPr>
          <p:nvPr/>
        </p:nvPicPr>
        <p:blipFill>
          <a:blip r:embed="rId2" cstate="print"/>
          <a:srcRect t="3471"/>
          <a:stretch>
            <a:fillRect/>
          </a:stretch>
        </p:blipFill>
        <p:spPr>
          <a:xfrm>
            <a:off x="827584" y="1844824"/>
            <a:ext cx="7380312" cy="4005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95536" y="562000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客戶流程 </a:t>
            </a:r>
            <a:r>
              <a:rPr lang="en-US" altLang="zh-TW" sz="40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+mj-cs"/>
              </a:rPr>
              <a:t>2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舊客戶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&amp;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新客戶填寫完→直接下訂單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+mj-cs"/>
              </a:rPr>
              <a:t>CreateInformation.php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10" name="圖片 9" descr="oldcustomer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960418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客戶流程 </a:t>
            </a:r>
            <a:r>
              <a:rPr lang="en-US" altLang="zh-TW" sz="40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+mj-cs"/>
              </a:rPr>
              <a:t>2</a:t>
            </a:r>
            <a:r>
              <a:rPr kumimoji="0" lang="en-US" altLang="zh-TW" sz="40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zh-TW" altLang="en-US" sz="40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訂單新增成功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en-US" altLang="zh-TW" sz="40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 </a:t>
            </a:r>
            <a:r>
              <a:rPr lang="en-US" altLang="zh-TW" sz="36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+mj-cs"/>
              </a:rPr>
              <a:t>CreateInformation2.php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12" name="圖片 11" descr="createinformation2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628800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客戶流程 </a:t>
            </a:r>
            <a:r>
              <a:rPr lang="en-US" altLang="zh-TW" sz="4000" b="1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3</a:t>
            </a:r>
            <a:r>
              <a:rPr kumimoji="0" lang="en-US" altLang="zh-TW" sz="40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輸入出貨資訊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en-US" altLang="zh-TW" sz="40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deliever.php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11" name="圖片 10" descr="deliever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484784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客戶流程 </a:t>
            </a:r>
            <a:r>
              <a:rPr lang="en-US" altLang="zh-TW" sz="4000" b="1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3</a:t>
            </a:r>
            <a:r>
              <a:rPr kumimoji="0" lang="en-US" altLang="zh-TW" sz="40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出貨資訊輸入成功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en-US" altLang="zh-TW" sz="40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deliever1.php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11" name="圖片 10" descr="deliever3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484784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crud_index.png"/>
          <p:cNvPicPr>
            <a:picLocks noChangeAspect="1"/>
          </p:cNvPicPr>
          <p:nvPr/>
        </p:nvPicPr>
        <p:blipFill>
          <a:blip r:embed="rId2" cstate="print"/>
          <a:srcRect t="2857"/>
          <a:stretch>
            <a:fillRect/>
          </a:stretch>
        </p:blipFill>
        <p:spPr>
          <a:xfrm>
            <a:off x="0" y="1556792"/>
            <a:ext cx="8965371" cy="48965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47864" y="1988840"/>
            <a:ext cx="2376264" cy="3744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1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供應商資料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 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supplyselect.php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supp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9144000" cy="4729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1 </a:t>
            </a:r>
          </a:p>
          <a:p>
            <a:pPr lvl="0">
              <a:spcBef>
                <a:spcPct val="0"/>
              </a:spcBef>
            </a:pP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lang="zh-TW" alt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新增供應商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CreateSupplyer.php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supply2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628800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1 &lt;</a:t>
            </a:r>
            <a:r>
              <a:rPr lang="zh-TW" alt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供應商新增成功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CreateSupplyer1.php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7" name="圖片 6" descr="supply5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700808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49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1 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刪除</a:t>
            </a:r>
            <a:r>
              <a:rPr lang="zh-TW" alt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供應商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Delete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Supplyer.php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supplydelete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556792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066800"/>
          </a:xfrm>
        </p:spPr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ERP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後台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管理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19256" cy="5616624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訂單管理流程</a:t>
            </a:r>
            <a:r>
              <a:rPr lang="en-US" altLang="zh-TW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柯昱宇</a:t>
            </a:r>
            <a:r>
              <a:rPr lang="en-US" altLang="zh-TW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員工登入→管理介面→交付庫存管理流程→批准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拒絕訂單→訂單狀態更新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交付庫存管理流程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交付知識管理流程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indent="0">
              <a:buNone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 顧客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後台管理製作</a:t>
            </a:r>
          </a:p>
        </p:txBody>
      </p:sp>
      <p:cxnSp>
        <p:nvCxnSpPr>
          <p:cNvPr id="22" name="直線接點 21"/>
          <p:cNvCxnSpPr/>
          <p:nvPr/>
        </p:nvCxnSpPr>
        <p:spPr>
          <a:xfrm>
            <a:off x="1619672" y="249289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619672" y="249289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1619672" y="285293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259632" y="2852936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619672" y="2708920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1619672" y="321297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50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1 </a:t>
            </a:r>
          </a:p>
          <a:p>
            <a:pPr lvl="0">
              <a:spcBef>
                <a:spcPct val="0"/>
              </a:spcBef>
            </a:pP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刪除</a:t>
            </a:r>
            <a:r>
              <a:rPr lang="zh-TW" alt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供應商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Delete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Supplyer2.php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7" name="圖片 6" descr="supplydelete3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628800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1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查詢</a:t>
            </a:r>
            <a:r>
              <a:rPr lang="zh-TW" alt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供應商 輸入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”1”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ReadSupplyer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.</a:t>
            </a:r>
            <a:r>
              <a:rPr kumimoji="0" lang="en-US" altLang="zh-TW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php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supplyread.png"/>
          <p:cNvPicPr>
            <a:picLocks noChangeAspect="1"/>
          </p:cNvPicPr>
          <p:nvPr/>
        </p:nvPicPr>
        <p:blipFill>
          <a:blip r:embed="rId2" cstate="print"/>
          <a:srcRect t="3354"/>
          <a:stretch>
            <a:fillRect/>
          </a:stretch>
        </p:blipFill>
        <p:spPr>
          <a:xfrm>
            <a:off x="0" y="1628800"/>
            <a:ext cx="9144000" cy="4968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1 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查詢</a:t>
            </a:r>
            <a:r>
              <a:rPr lang="zh-TW" alt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供應商結果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ReadSupplyer1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.</a:t>
            </a:r>
            <a:r>
              <a:rPr kumimoji="0" lang="en-US" altLang="zh-TW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php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7" name="圖片 6" descr="supplyread3.png"/>
          <p:cNvPicPr>
            <a:picLocks noChangeAspect="1"/>
          </p:cNvPicPr>
          <p:nvPr/>
        </p:nvPicPr>
        <p:blipFill>
          <a:blip r:embed="rId2" cstate="print"/>
          <a:srcRect t="3354"/>
          <a:stretch>
            <a:fillRect/>
          </a:stretch>
        </p:blipFill>
        <p:spPr>
          <a:xfrm>
            <a:off x="0" y="1700808"/>
            <a:ext cx="9144000" cy="4968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562000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2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查詢產品資料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/continue to 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產品資料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product.php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product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960418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54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2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新增產品資料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CreateProduct.php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7" name="圖片 6" descr="createproduct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700808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55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2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新增產品資料完成 輸入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“1213” &gt;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CreateProduct1.php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createproduct3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888410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56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2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刪除產品資料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DeleteProduct.php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7" name="圖片 6" descr="deleteproduct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700808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57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lang="en-US" altLang="zh-TW" sz="40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+mj-cs"/>
              </a:rPr>
              <a:t>2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刪除產品資料完成 輸入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“1213”&gt;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  <a:cs typeface="+mj-cs"/>
              </a:rPr>
              <a:t>DeleteProduct1.php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deleteproduct3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888410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2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lang="zh-TW" alt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查詢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產品資料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Read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Product.php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7" name="圖片 6" descr="readproduct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556792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1798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2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lang="zh-TW" alt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查詢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產品資料完成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(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輸入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”1”)&gt;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Read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Product1.php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readproduct3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816402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066800"/>
          </a:xfrm>
        </p:spPr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ERP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後台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管理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19256" cy="5616624"/>
          </a:xfrm>
        </p:spPr>
        <p:txBody>
          <a:bodyPr>
            <a:normAutofit/>
          </a:bodyPr>
          <a:lstStyle/>
          <a:p>
            <a:pPr lvl="0">
              <a:buClr>
                <a:srgbClr val="A04DA3"/>
              </a:buClr>
            </a:pPr>
            <a:r>
              <a:rPr lang="zh-TW" alt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庫存管理流程</a:t>
            </a:r>
            <a:r>
              <a:rPr lang="en-US" altLang="zh-TW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黃雅翎</a:t>
            </a:r>
            <a:r>
              <a:rPr lang="en-US" altLang="zh-TW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  <a:r>
              <a:rPr lang="zh-TW" alt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>
              <a:buClr>
                <a:srgbClr val="A04DA3"/>
              </a:buClr>
              <a:buNone/>
            </a:pPr>
            <a:r>
              <a:rPr lang="en-US" altLang="zh-TW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員工登入→</a:t>
            </a:r>
            <a:endParaRPr lang="en-US" altLang="zh-TW" sz="2400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※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確認庫存數量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庫存足夠→內部確認出貨時間→通知貨運公司 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出貨→最後確認訂單處理→交付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CRM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KMS</a:t>
            </a: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庫存不足→通知供應商供貨→確認可取貨日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期→確認貨運公司可出貨日期→最後確認訂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單處理→交付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CRM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KMS</a:t>
            </a:r>
          </a:p>
        </p:txBody>
      </p:sp>
      <p:cxnSp>
        <p:nvCxnSpPr>
          <p:cNvPr id="22" name="直線接點 21"/>
          <p:cNvCxnSpPr/>
          <p:nvPr/>
        </p:nvCxnSpPr>
        <p:spPr>
          <a:xfrm>
            <a:off x="1691680" y="26369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691680" y="263691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1691680" y="299695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331640" y="2996952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691680" y="2852936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1691680" y="335699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60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lang="en-US" altLang="zh-TW" sz="4000" b="1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3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continue to </a:t>
            </a:r>
            <a:r>
              <a:rPr lang="zh-TW" alt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產品類別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/</a:t>
            </a:r>
            <a:r>
              <a:rPr lang="zh-TW" alt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查詢產品類別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ReadItem.php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7" name="圖片 6" descr="readitem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816402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61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748464" cy="1368152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供應商流程 </a:t>
            </a:r>
            <a:r>
              <a:rPr lang="en-US" altLang="zh-TW" sz="4000" b="1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3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continue to </a:t>
            </a:r>
            <a:r>
              <a:rPr lang="zh-TW" alt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產品類別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/</a:t>
            </a:r>
            <a:r>
              <a:rPr lang="zh-TW" alt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查詢產品類別 輸入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“1”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ReadItem1.php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readitem3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2032426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62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寄送流程 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</p:txBody>
      </p:sp>
      <p:pic>
        <p:nvPicPr>
          <p:cNvPr id="7" name="圖片 6" descr="sen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832" y="1052736"/>
            <a:ext cx="3663909" cy="5733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63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寄送流程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1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貨運公司確認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Shipper.php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擷取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9144000" cy="4695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64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寄送流程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1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新增貨運公司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Create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Shipper.php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createshipper.png"/>
          <p:cNvPicPr>
            <a:picLocks noChangeAspect="1"/>
          </p:cNvPicPr>
          <p:nvPr/>
        </p:nvPicPr>
        <p:blipFill>
          <a:blip r:embed="rId2" cstate="print"/>
          <a:srcRect t="2801"/>
          <a:stretch>
            <a:fillRect/>
          </a:stretch>
        </p:blipFill>
        <p:spPr>
          <a:xfrm>
            <a:off x="0" y="1600378"/>
            <a:ext cx="9144000" cy="4996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65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296144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寄送流程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1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新增貨運公司 輸入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“4,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柯昱宇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,123”&gt;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Create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Shipper.1php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7" name="圖片 6" descr="createshipper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86807"/>
            <a:ext cx="9144000" cy="4970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66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寄送流程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1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刪除貨運公司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DeleteShipper.php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7" name="圖片 6" descr="deleteshipp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49938"/>
            <a:ext cx="9144000" cy="4947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67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寄送流程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1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刪除貨運公司 輸入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“4”&gt;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DeleteShipper1.php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deleteshipper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01401"/>
            <a:ext cx="9144000" cy="4983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68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寄送流程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1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&lt;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查詢貨運公司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Read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Shipper.php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7" name="圖片 6" descr="deleteshipper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05474"/>
            <a:ext cx="9144000" cy="4963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69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寄送流程 </a:t>
            </a:r>
            <a:r>
              <a:rPr lang="en-US" altLang="zh-TW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1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查詢貨運公司 輸入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“1”&gt;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sz="3600" b="1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Read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Shipper1.php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readshipp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28198"/>
            <a:ext cx="9144000" cy="4957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052736"/>
            <a:ext cx="8219256" cy="5017744"/>
          </a:xfrm>
        </p:spPr>
        <p:txBody>
          <a:bodyPr>
            <a:normAutofit/>
          </a:bodyPr>
          <a:lstStyle/>
          <a:p>
            <a:pPr lvl="0">
              <a:buClr>
                <a:srgbClr val="A04DA3"/>
              </a:buClr>
            </a:pPr>
            <a:r>
              <a:rPr lang="zh-TW" alt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知識管理流程</a:t>
            </a:r>
            <a:r>
              <a:rPr lang="en-US" altLang="zh-TW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簡廷融</a:t>
            </a:r>
            <a:r>
              <a:rPr lang="en-US" altLang="zh-TW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>
              <a:buClr>
                <a:srgbClr val="A04DA3"/>
              </a:buClr>
              <a:buNone/>
            </a:pPr>
            <a:r>
              <a:rPr lang="en-US" altLang="zh-TW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經理登入→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※</a:t>
            </a: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確認庫存最低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數量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依歷史統計數量分析→分析結果呈現→接收新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訂單資訊→庫存等級訂定→更新最低庫存量</a:t>
            </a:r>
            <a:endParaRPr lang="en-US" altLang="zh-TW" sz="2400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※</a:t>
            </a: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會員等級訂定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會員歷史訂單分析→依標準分級→接收新訂單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資訊→等級評鑑→給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CRM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更新資訊</a:t>
            </a:r>
            <a:endParaRPr lang="en-US" altLang="zh-TW" sz="2400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※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訂單核准：</a:t>
            </a:r>
            <a:endParaRPr lang="en-US" altLang="zh-TW" sz="2400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接收訂單→確認存貨   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			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</a:p>
        </p:txBody>
      </p:sp>
      <p:sp>
        <p:nvSpPr>
          <p:cNvPr id="5" name="菱形 4"/>
          <p:cNvSpPr/>
          <p:nvPr/>
        </p:nvSpPr>
        <p:spPr>
          <a:xfrm>
            <a:off x="2984629" y="5248945"/>
            <a:ext cx="432048" cy="43204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圖案 7"/>
          <p:cNvCxnSpPr>
            <a:stCxn id="5" idx="2"/>
          </p:cNvCxnSpPr>
          <p:nvPr/>
        </p:nvCxnSpPr>
        <p:spPr>
          <a:xfrm rot="16200000" flipH="1">
            <a:off x="3488685" y="5392961"/>
            <a:ext cx="216024" cy="7920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272661" y="508518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有存貨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2" name="直線單箭頭接點 11"/>
          <p:cNvCxnSpPr>
            <a:stCxn id="5" idx="3"/>
          </p:cNvCxnSpPr>
          <p:nvPr/>
        </p:nvCxnSpPr>
        <p:spPr>
          <a:xfrm>
            <a:off x="3416677" y="5464969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262317" y="560898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存貨不足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6372200" y="5733256"/>
            <a:ext cx="432048" cy="43204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>
            <a:stCxn id="16" idx="3"/>
          </p:cNvCxnSpPr>
          <p:nvPr/>
        </p:nvCxnSpPr>
        <p:spPr>
          <a:xfrm>
            <a:off x="6804248" y="5949280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圖案 19"/>
          <p:cNvCxnSpPr>
            <a:stCxn id="16" idx="2"/>
          </p:cNvCxnSpPr>
          <p:nvPr/>
        </p:nvCxnSpPr>
        <p:spPr>
          <a:xfrm rot="16200000" flipH="1">
            <a:off x="6876256" y="5877272"/>
            <a:ext cx="216024" cy="7920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588224" y="558924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時間內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588224" y="630932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itchFamily="65" charset="-120"/>
                <a:ea typeface="標楷體" pitchFamily="65" charset="-120"/>
              </a:rPr>
              <a:t>逾時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67944" y="52292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核准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067944" y="5589240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確認供應商</a:t>
            </a:r>
            <a:endParaRPr lang="en-US" altLang="zh-TW" sz="2400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可到貨時間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2336557" y="548471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452320" y="57332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核准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424444" y="621756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不核准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5868144" y="594928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2348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70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寄送流程 </a:t>
            </a:r>
            <a:r>
              <a:rPr lang="en-US" altLang="zh-TW" sz="4000" b="1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2</a:t>
            </a:r>
            <a:r>
              <a:rPr kumimoji="0" lang="en-US" altLang="zh-TW" sz="4000" b="1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&lt;continue to </a:t>
            </a:r>
            <a:r>
              <a:rPr kumimoji="0" lang="zh-TW" altLang="en-US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訂單確認</a:t>
            </a:r>
            <a:r>
              <a:rPr kumimoji="0" lang="en-US" altLang="zh-TW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/</a:t>
            </a:r>
            <a:r>
              <a:rPr kumimoji="0" lang="zh-TW" altLang="en-US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訂單確認</a:t>
            </a:r>
            <a:r>
              <a:rPr kumimoji="0" lang="en-US" altLang="zh-TW" sz="3600" b="1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&gt;</a:t>
            </a:r>
            <a:r>
              <a:rPr kumimoji="0" lang="zh-TW" altLang="en-US" sz="3600" b="1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3600" b="1" u="none" strike="noStrike" kern="1200" cap="none" spc="0" normalizeH="0" noProof="0" dirty="0" err="1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ReadOrder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.</a:t>
            </a:r>
            <a:r>
              <a:rPr lang="en-US" altLang="zh-TW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php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endParaRPr kumimoji="0" lang="zh-TW" altLang="en-US" sz="3600" b="1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5" name="圖片 4" descr="orderconfir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49490"/>
            <a:ext cx="9144000" cy="4963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71</a:t>
            </a:fld>
            <a:endParaRPr lang="zh-TW" altLang="en-US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5536" y="404664"/>
            <a:ext cx="8568952" cy="144016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寄送流程 </a:t>
            </a:r>
            <a:r>
              <a:rPr lang="en-US" altLang="zh-TW" sz="4000" b="1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2</a:t>
            </a:r>
            <a:r>
              <a: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</a:p>
          <a:p>
            <a:pPr lvl="0">
              <a:spcBef>
                <a:spcPct val="0"/>
              </a:spcBef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&lt;continue to 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訂單確認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/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訂單確認 輸入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“10248”&gt;</a:t>
            </a:r>
            <a:r>
              <a:rPr kumimoji="0" lang="zh-TW" alt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kumimoji="0" lang="en-US" altLang="zh-TW" sz="36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ReadOrder1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.</a:t>
            </a:r>
            <a:r>
              <a:rPr lang="en-US" altLang="zh-TW" sz="3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php</a:t>
            </a:r>
            <a:r>
              <a:rPr lang="en-US" altLang="zh-TW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pic>
        <p:nvPicPr>
          <p:cNvPr id="7" name="圖片 6" descr="orderconfirm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37522"/>
            <a:ext cx="9144000" cy="4963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21800"/>
          </a:xfrm>
        </p:spPr>
        <p:txBody>
          <a:bodyPr/>
          <a:lstStyle/>
          <a:p>
            <a:pPr lvl="0">
              <a:buClr>
                <a:srgbClr val="A04DA3"/>
              </a:buClr>
            </a:pPr>
            <a:r>
              <a:rPr lang="zh-TW" alt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會員管理流程</a:t>
            </a:r>
            <a:r>
              <a:rPr lang="en-US" altLang="zh-TW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范睿均</a:t>
            </a:r>
            <a:r>
              <a:rPr lang="en-US" altLang="zh-TW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>
              <a:buClr>
                <a:srgbClr val="A04DA3"/>
              </a:buClr>
              <a:buNone/>
            </a:pPr>
            <a:r>
              <a:rPr lang="en-US" altLang="zh-TW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員工登入→</a:t>
            </a:r>
            <a:endParaRPr lang="en-US" altLang="zh-TW" sz="2400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1.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接收知識管理流程</a:t>
            </a: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會員等級→更新會員等級→依會員等級給予折扣</a:t>
            </a:r>
            <a:endParaRPr lang="en-US" altLang="zh-TW" sz="2400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2.</a:t>
            </a:r>
            <a:r>
              <a:rPr lang="zh-TW" altLang="en-US" sz="24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接收歷史訂單→檢驗活躍顧客</a:t>
            </a:r>
            <a:endParaRPr lang="en-US" altLang="zh-TW" sz="2400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lvl="0" indent="0">
              <a:buClr>
                <a:srgbClr val="A04DA3"/>
              </a:buClr>
              <a:buNone/>
            </a:pPr>
            <a:endParaRPr lang="en-US" altLang="zh-TW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en-US" altLang="zh-TW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  <a:p>
            <a:pPr marL="109728" lvl="0" indent="0">
              <a:buClr>
                <a:srgbClr val="A04DA3"/>
              </a:buClr>
              <a:buNone/>
            </a:pPr>
            <a:endParaRPr lang="en-US" altLang="zh-TW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09728" lvl="0" indent="0">
              <a:buClr>
                <a:srgbClr val="A04DA3"/>
              </a:buClr>
              <a:buNone/>
            </a:pPr>
            <a:r>
              <a:rPr lang="zh-TW" altLang="en-US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              </a:t>
            </a:r>
            <a:endParaRPr lang="en-US" altLang="zh-TW" dirty="0" smtClean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5" name="菱形 4"/>
          <p:cNvSpPr/>
          <p:nvPr/>
        </p:nvSpPr>
        <p:spPr>
          <a:xfrm>
            <a:off x="1859984" y="3573016"/>
            <a:ext cx="432048" cy="43204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5" idx="3"/>
          </p:cNvCxnSpPr>
          <p:nvPr/>
        </p:nvCxnSpPr>
        <p:spPr>
          <a:xfrm>
            <a:off x="2292032" y="378904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652072" y="3501008"/>
            <a:ext cx="3288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累積消費次數</a:t>
            </a:r>
            <a:r>
              <a:rPr lang="en-US" altLang="zh-TW" sz="22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每次加一</a:t>
            </a:r>
            <a:r>
              <a:rPr lang="en-US" altLang="zh-TW" sz="2200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2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652072" y="4122857"/>
            <a:ext cx="2159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 smtClean="0">
                <a:latin typeface="標楷體" pitchFamily="65" charset="-120"/>
                <a:ea typeface="標楷體" pitchFamily="65" charset="-120"/>
              </a:rPr>
              <a:t>不累積消費次數</a:t>
            </a:r>
            <a:endParaRPr lang="zh-TW" altLang="en-US" sz="2200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9" name="圖案 8"/>
          <p:cNvCxnSpPr>
            <a:stCxn id="5" idx="2"/>
            <a:endCxn id="8" idx="1"/>
          </p:cNvCxnSpPr>
          <p:nvPr/>
        </p:nvCxnSpPr>
        <p:spPr>
          <a:xfrm rot="16200000" flipH="1">
            <a:off x="2197422" y="3883650"/>
            <a:ext cx="333237" cy="57606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787976" y="335699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完成訂單</a:t>
            </a:r>
            <a:endParaRPr lang="zh-TW" altLang="en-US" sz="1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427936" y="429309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未下單</a:t>
            </a:r>
            <a:endParaRPr lang="zh-TW" altLang="en-US" sz="1400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13" name="直線單箭頭接點 12"/>
          <p:cNvCxnSpPr>
            <a:endCxn id="5" idx="1"/>
          </p:cNvCxnSpPr>
          <p:nvPr/>
        </p:nvCxnSpPr>
        <p:spPr>
          <a:xfrm>
            <a:off x="1499944" y="378904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49792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員工管理流程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吳宛蓉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：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	</a:t>
            </a:r>
          </a:p>
          <a:p>
            <a:pPr>
              <a:buNone/>
            </a:pPr>
            <a:endParaRPr lang="en-US" altLang="zh-TW" sz="2400" b="1" dirty="0" smtClean="0"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en-US" altLang="zh-TW" sz="2400" b="1" dirty="0" smtClean="0">
                <a:latin typeface="標楷體" pitchFamily="65" charset="-120"/>
                <a:ea typeface="標楷體" pitchFamily="65" charset="-120"/>
              </a:rPr>
              <a:t>	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管理者登入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		</a:t>
            </a:r>
          </a:p>
          <a:p>
            <a:pPr>
              <a:buNone/>
            </a:pP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		</a:t>
            </a:r>
          </a:p>
          <a:p>
            <a:pPr>
              <a:buNone/>
            </a:pP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74203-1023-4161-8D7D-FCFD7B6DD2F8}" type="slidenum">
              <a:rPr lang="zh-TW" altLang="en-US" smtClean="0"/>
              <a:pPr/>
              <a:t>9</a:t>
            </a:fld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2915816" y="2348880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2915816" y="234888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2915816" y="270892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2555776" y="2708920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2915816" y="2564904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2915816" y="30689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347864" y="206084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檢驗訂單資料修改紀錄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47864" y="249289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員工資料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CRUD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347864" y="285293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員工權限分級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會">
  <a:themeElements>
    <a:clrScheme name="都會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會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1009</TotalTime>
  <Words>944</Words>
  <Application>Microsoft Office PowerPoint</Application>
  <PresentationFormat>如螢幕大小 (4:3)</PresentationFormat>
  <Paragraphs>245</Paragraphs>
  <Slides>71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2" baseType="lpstr">
      <vt:lpstr>都會</vt:lpstr>
      <vt:lpstr>MIS GROUP8  期末專案規劃</vt:lpstr>
      <vt:lpstr>系統架構概念圖</vt:lpstr>
      <vt:lpstr>投影片 3</vt:lpstr>
      <vt:lpstr>組員分工&amp;簡介</vt:lpstr>
      <vt:lpstr>ERP-後台(管理)</vt:lpstr>
      <vt:lpstr>ERP-後台(管理)</vt:lpstr>
      <vt:lpstr>投影片 7</vt:lpstr>
      <vt:lpstr>投影片 8</vt:lpstr>
      <vt:lpstr>投影片 9</vt:lpstr>
      <vt:lpstr>投影片 10</vt:lpstr>
      <vt:lpstr>系統展示 </vt:lpstr>
      <vt:lpstr>系統展示 </vt:lpstr>
      <vt:lpstr>系統展示 </vt:lpstr>
      <vt:lpstr>系統展示 </vt:lpstr>
      <vt:lpstr>系統展示 </vt:lpstr>
      <vt:lpstr>後台管理介面─網頁截圖</vt:lpstr>
      <vt:lpstr>後台管理介面─文字簡述</vt:lpstr>
      <vt:lpstr>員工資料介面─網頁截圖</vt:lpstr>
      <vt:lpstr>新增員工資料介面─網頁截圖</vt:lpstr>
      <vt:lpstr>新增員工資料介面─網頁截圖</vt:lpstr>
      <vt:lpstr>更新員工資料介面─網頁截圖</vt:lpstr>
      <vt:lpstr>更新員工資料介面─網頁截圖</vt:lpstr>
      <vt:lpstr>刪除員工資料介面─網頁截圖</vt:lpstr>
      <vt:lpstr>刪除員工資料介面─網頁截圖</vt:lpstr>
      <vt:lpstr>查詢員工資料介面─網頁截圖</vt:lpstr>
      <vt:lpstr>查詢員工資料介面─網頁截圖</vt:lpstr>
      <vt:lpstr>查詢員工資料介面─網頁截圖</vt:lpstr>
      <vt:lpstr>會員資料介面─網頁截圖</vt:lpstr>
      <vt:lpstr>新增會員資料介面─網頁截圖</vt:lpstr>
      <vt:lpstr>修改會員資料介面─網頁截圖</vt:lpstr>
      <vt:lpstr>刪除會員資料介面─網頁截圖</vt:lpstr>
      <vt:lpstr>查詢會員資料介面─網頁截圖</vt:lpstr>
      <vt:lpstr>客戶資料介面─網頁截圖</vt:lpstr>
      <vt:lpstr>新增客戶資料介面─網頁截圖</vt:lpstr>
      <vt:lpstr>更新客戶資料介面─網頁截圖</vt:lpstr>
      <vt:lpstr>刪除客戶資料介面─網頁截圖</vt:lpstr>
      <vt:lpstr>查詢客戶資料介面─網頁截圖</vt:lpstr>
      <vt:lpstr>客戶流程 1 &lt;新舊客戶確認&gt; CustomerSelect.php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投影片 54</vt:lpstr>
      <vt:lpstr>投影片 55</vt:lpstr>
      <vt:lpstr>投影片 56</vt:lpstr>
      <vt:lpstr>投影片 57</vt:lpstr>
      <vt:lpstr>投影片 58</vt:lpstr>
      <vt:lpstr>投影片 59</vt:lpstr>
      <vt:lpstr>投影片 60</vt:lpstr>
      <vt:lpstr>投影片 61</vt:lpstr>
      <vt:lpstr>投影片 62</vt:lpstr>
      <vt:lpstr>投影片 63</vt:lpstr>
      <vt:lpstr>投影片 64</vt:lpstr>
      <vt:lpstr>投影片 65</vt:lpstr>
      <vt:lpstr>投影片 66</vt:lpstr>
      <vt:lpstr>投影片 67</vt:lpstr>
      <vt:lpstr>投影片 68</vt:lpstr>
      <vt:lpstr>投影片 69</vt:lpstr>
      <vt:lpstr>投影片 70</vt:lpstr>
      <vt:lpstr>投影片 71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CRUD</dc:title>
  <dc:creator>ASUS</dc:creator>
  <cp:lastModifiedBy>ASUS</cp:lastModifiedBy>
  <cp:revision>61</cp:revision>
  <dcterms:created xsi:type="dcterms:W3CDTF">2014-11-02T11:41:10Z</dcterms:created>
  <dcterms:modified xsi:type="dcterms:W3CDTF">2015-01-04T12:46:46Z</dcterms:modified>
</cp:coreProperties>
</file>